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2" r:id="rId1"/>
  </p:sldMasterIdLst>
  <p:notesMasterIdLst>
    <p:notesMasterId r:id="rId2"/>
  </p:notesMasterIdLst>
  <p:sldIdLst>
    <p:sldId id="322" r:id="rId3"/>
    <p:sldId id="306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02" r:id="rId12"/>
    <p:sldId id="368" r:id="rId13"/>
    <p:sldId id="395" r:id="rId14"/>
    <p:sldId id="369" r:id="rId15"/>
    <p:sldId id="403" r:id="rId16"/>
    <p:sldId id="370" r:id="rId17"/>
    <p:sldId id="371" r:id="rId18"/>
    <p:sldId id="404" r:id="rId19"/>
    <p:sldId id="405" r:id="rId20"/>
    <p:sldId id="406" r:id="rId21"/>
    <p:sldId id="372" r:id="rId22"/>
    <p:sldId id="407" r:id="rId23"/>
    <p:sldId id="408" r:id="rId24"/>
    <p:sldId id="374" r:id="rId25"/>
    <p:sldId id="376" r:id="rId26"/>
    <p:sldId id="375" r:id="rId27"/>
    <p:sldId id="409" r:id="rId28"/>
    <p:sldId id="377" r:id="rId29"/>
    <p:sldId id="410" r:id="rId30"/>
    <p:sldId id="379" r:id="rId31"/>
    <p:sldId id="380" r:id="rId32"/>
    <p:sldId id="411" r:id="rId33"/>
    <p:sldId id="381" r:id="rId34"/>
    <p:sldId id="396" r:id="rId35"/>
    <p:sldId id="397" r:id="rId36"/>
    <p:sldId id="382" r:id="rId37"/>
    <p:sldId id="383" r:id="rId38"/>
    <p:sldId id="413" r:id="rId39"/>
    <p:sldId id="414" r:id="rId40"/>
    <p:sldId id="415" r:id="rId41"/>
    <p:sldId id="412" r:id="rId42"/>
    <p:sldId id="341" r:id="rId43"/>
    <p:sldId id="384" r:id="rId44"/>
    <p:sldId id="385" r:id="rId45"/>
    <p:sldId id="386" r:id="rId46"/>
    <p:sldId id="342" r:id="rId47"/>
    <p:sldId id="387" r:id="rId48"/>
    <p:sldId id="398" r:id="rId49"/>
    <p:sldId id="344" r:id="rId50"/>
    <p:sldId id="390" r:id="rId51"/>
    <p:sldId id="34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322"/>
            <p14:sldId id="306"/>
            <p14:sldId id="399"/>
            <p14:sldId id="365"/>
            <p14:sldId id="400"/>
            <p14:sldId id="401"/>
            <p14:sldId id="367"/>
            <p14:sldId id="392"/>
            <p14:sldId id="394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>
        <p:scale>
          <a:sx n="90" d="100"/>
          <a:sy n="90" d="100"/>
        </p:scale>
        <p:origin x="1116" y="8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9D9897E-559B-4802-87FD-BDDBC21CBABC}" type="datetime1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웹 프로그래밍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value="0.8"&gt;80%&lt;/meter&gt;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바람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70885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각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</a:t>
            </a:r>
            <a:r>
              <a:rPr lang="en-US" altLang="ko-KR" dirty="0" smtClean="0"/>
              <a:t>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type="password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'*'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830954" cy="33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8" y="3861048"/>
            <a:ext cx="853226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b="1" dirty="0"/>
              <a:t>&lt;select</a:t>
            </a:r>
            <a:r>
              <a:rPr lang="en-US" altLang="ko-KR" b="1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848872" cy="20329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8" y="4725144"/>
            <a:ext cx="786297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</a:t>
            </a:r>
            <a:r>
              <a:rPr lang="en-US" altLang="ko-KR" sz="1400" b="1" dirty="0" smtClean="0"/>
              <a:t>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9227" y="2034216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3-1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&lt;aside&gt;</a:t>
            </a:r>
            <a:r>
              <a:rPr lang="en-US" altLang="ko-KR" sz="1200" dirty="0" smtClean="0"/>
              <a:t>aside</a:t>
            </a:r>
            <a:r>
              <a:rPr lang="en-US" altLang="ko-KR" sz="1200" b="1" dirty="0" smtClean="0"/>
              <a:t>&lt;/aside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91" y="2708920"/>
            <a:ext cx="2665080" cy="24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html, body</a:t>
            </a:r>
            <a:r>
              <a:rPr lang="en-US" altLang="ko-KR" sz="1200">
                <a:solidFill>
                  <a:schemeClr val="tx1"/>
                </a:solidFill>
              </a:rPr>
              <a:t> { margin: 0; padding: 0; height: 100%; }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.header </a:t>
            </a:r>
            <a:r>
              <a:rPr lang="en-US" altLang="ko-KR" sz="1200">
                <a:solidFill>
                  <a:schemeClr val="tx1"/>
                </a:solidFill>
              </a:rPr>
              <a:t>{ width: 100%; height: 15%; 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yellow; }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.nav </a:t>
            </a:r>
            <a:r>
              <a:rPr lang="en-US" altLang="ko-KR" sz="1200">
                <a:solidFill>
                  <a:schemeClr val="tx1"/>
                </a:solidFill>
              </a:rPr>
              <a:t>{ width: 15%; height: 70%; float: left; 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orange; }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.section </a:t>
            </a:r>
            <a:r>
              <a:rPr lang="en-US" altLang="ko-KR" sz="1200">
                <a:solidFill>
                  <a:schemeClr val="tx1"/>
                </a:solidFill>
              </a:rPr>
              <a:t>{ width: 70%; height: 70%; float: left; 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olivedrab; }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.aside </a:t>
            </a:r>
            <a:r>
              <a:rPr lang="en-US" altLang="ko-KR" sz="1200">
                <a:solidFill>
                  <a:schemeClr val="tx1"/>
                </a:solidFill>
              </a:rPr>
              <a:t>{ width: 15%; height: 70%; float: right; 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orange; }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.footer </a:t>
            </a:r>
            <a:r>
              <a:rPr lang="en-US" altLang="ko-KR" sz="1200">
                <a:solidFill>
                  <a:schemeClr val="tx1"/>
                </a:solidFill>
              </a:rPr>
              <a:t>{ width: 100%; height: 15%; clear: both; </a:t>
            </a:r>
            <a:endParaRPr lang="en-US" altLang="ko-KR" sz="1200">
              <a:solidFill>
                <a:schemeClr val="tx1"/>
              </a:solidFill>
            </a:endParaRPr>
          </a:p>
          <a:p>
            <a:pPr lvl="0" defTabSz="180000">
              <a:defRPr/>
            </a:pPr>
            <a:r>
              <a:rPr lang="en-US" altLang="ko-KR" sz="1200">
                <a:solidFill>
                  <a:schemeClr val="tx1"/>
                </a:solidFill>
              </a:rPr>
              <a:t>		background: plum; }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53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&lt;!DOCTYPE html&gt; 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&lt;html&gt;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&lt;head&gt;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&lt;title&gt;Elvis Presley&lt;/title&gt;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&lt;/head&gt;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&lt;body&gt;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&lt;header&gt;</a:t>
            </a:r>
            <a:endParaRPr lang="en-US" altLang="ko-KR" sz="700" b="1"/>
          </a:p>
          <a:p>
            <a:pPr lvl="0">
              <a:defRPr/>
            </a:pPr>
            <a:r>
              <a:rPr lang="pt-BR" altLang="ko-KR" sz="700" b="1"/>
              <a:t>   </a:t>
            </a:r>
            <a:r>
              <a:rPr lang="pt-BR" altLang="ko-KR" sz="700"/>
              <a:t> &lt;h1&gt;&lt;a href="https://www.facebook.com/elvis"&gt;Elvis Presley&lt;/a&gt;&lt;/h1&gt;</a:t>
            </a:r>
            <a:endParaRPr lang="pt-BR" altLang="ko-KR" sz="700"/>
          </a:p>
          <a:p>
            <a:pPr lvl="0">
              <a:defRPr/>
            </a:pPr>
            <a:r>
              <a:rPr lang="en-US" altLang="ko-KR" sz="700" b="1"/>
              <a:t>  &lt;/header&gt;</a:t>
            </a:r>
            <a:endParaRPr lang="en-US" altLang="ko-KR" sz="700" b="1"/>
          </a:p>
          <a:p>
            <a:pPr lvl="0">
              <a:defRPr/>
            </a:pP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&lt;section&gt;               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&lt;article&gt;</a:t>
            </a:r>
            <a:endParaRPr lang="en-US" altLang="ko-KR" sz="700" b="1"/>
          </a:p>
          <a:p>
            <a:pPr lvl="0">
              <a:defRPr/>
            </a:pPr>
            <a:r>
              <a:rPr lang="pt-BR" altLang="ko-KR" sz="700"/>
              <a:t>      &lt;h2&gt;&lt;a href="https://ko.wikipedia.org/wiki/</a:t>
            </a:r>
            <a:r>
              <a:rPr lang="ko-KR" altLang="pt-BR" sz="700"/>
              <a:t>엘비스</a:t>
            </a:r>
            <a:r>
              <a:rPr lang="pt-BR" altLang="ko-KR" sz="700"/>
              <a:t>_</a:t>
            </a:r>
            <a:r>
              <a:rPr lang="ko-KR" altLang="pt-BR" sz="700"/>
              <a:t>프레슬리</a:t>
            </a:r>
            <a:r>
              <a:rPr lang="pt-BR" altLang="ko-KR" sz="700"/>
              <a:t>"&gt;</a:t>
            </a:r>
            <a:endParaRPr lang="pt-BR" altLang="ko-KR" sz="700"/>
          </a:p>
          <a:p>
            <a:pPr lvl="0">
              <a:defRPr/>
            </a:pPr>
            <a:r>
              <a:rPr lang="en-US" altLang="ko-KR" sz="700"/>
              <a:t>        Who is Elvis?&lt;/a&gt;&lt;/h2&gt;</a:t>
            </a:r>
            <a:endParaRPr lang="en-US" altLang="ko-KR" sz="700"/>
          </a:p>
          <a:p>
            <a:pPr lvl="0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   </a:t>
            </a:r>
            <a:r>
              <a:rPr lang="en-US" altLang="ko-KR" sz="700"/>
              <a:t>&lt;p&gt;</a:t>
            </a:r>
            <a:r>
              <a:rPr lang="ko-KR" altLang="en-US" sz="700"/>
              <a:t>엘비스 프레슬리는 </a:t>
            </a:r>
            <a:r>
              <a:rPr lang="en-US" altLang="ko-KR" sz="700"/>
              <a:t>20</a:t>
            </a:r>
            <a:r>
              <a:rPr lang="ko-KR" altLang="en-US" sz="700"/>
              <a:t>세기 가장 잘 알려진 미국 가수 중 한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  명이었다</a:t>
            </a:r>
            <a:r>
              <a:rPr lang="en-US" altLang="ko-KR" sz="700"/>
              <a:t>. </a:t>
            </a:r>
            <a:r>
              <a:rPr lang="ko-KR" altLang="en-US" sz="700"/>
              <a:t>하나의 문화 아이콘으로</a:t>
            </a:r>
            <a:r>
              <a:rPr lang="en-US" altLang="ko-KR" sz="700"/>
              <a:t>, </a:t>
            </a:r>
            <a:r>
              <a:rPr lang="ko-KR" altLang="en-US" sz="700"/>
              <a:t>엘비스의 음악들은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세계적으로 선풍적인 인기를 끌었으며 </a:t>
            </a:r>
            <a:r>
              <a:rPr lang="en-US" altLang="ko-KR" sz="700"/>
              <a:t>"</a:t>
            </a:r>
            <a:r>
              <a:rPr lang="ko-KR" altLang="en-US" sz="700"/>
              <a:t>로큰롤의 제왕</a:t>
            </a:r>
            <a:r>
              <a:rPr lang="en-US" altLang="ko-KR" sz="700"/>
              <a:t>"</a:t>
            </a:r>
            <a:r>
              <a:rPr lang="ko-KR" altLang="en-US" sz="700"/>
              <a:t>으로</a:t>
            </a:r>
            <a:endParaRPr lang="ko-KR" altLang="en-US" sz="700"/>
          </a:p>
          <a:p>
            <a:pPr lvl="0">
              <a:defRPr/>
            </a:pPr>
            <a:r>
              <a:rPr lang="ko-KR" altLang="en-US" sz="700"/>
              <a:t>    불리곤한다</a:t>
            </a:r>
            <a:r>
              <a:rPr lang="en-US" altLang="ko-KR" sz="700"/>
              <a:t>. </a:t>
            </a:r>
            <a:r>
              <a:rPr lang="ko-KR" altLang="en-US" sz="700"/>
              <a:t>그는 미시시피 주의 투펄로에서 태어났다</a:t>
            </a:r>
            <a:r>
              <a:rPr lang="en-US" altLang="ko-KR" sz="700"/>
              <a:t>.&lt;/p&gt;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&lt;/article&gt;</a:t>
            </a:r>
            <a:endParaRPr lang="en-US" altLang="ko-KR" sz="700" b="1"/>
          </a:p>
          <a:p>
            <a:pPr lvl="0">
              <a:defRPr/>
            </a:pPr>
            <a:endParaRPr lang="ko-KR" altLang="en-US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&lt;article&gt;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  &lt;h2&gt;&lt;a href=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"http://www.biography.com/people/elvis-presley-9446466"&gt;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His music and life"&gt;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His music and life&lt;/a&gt;&lt;/h2&gt;</a:t>
            </a:r>
            <a:endParaRPr lang="en-US" altLang="ko-KR" sz="700"/>
          </a:p>
          <a:p>
            <a:pPr lvl="0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lvl="0">
              <a:defRPr/>
            </a:pPr>
            <a:r>
              <a:rPr lang="en-US" altLang="ko-KR" sz="700"/>
              <a:t>        &lt;p&gt;Presley received his first guitar as a gift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from his mother on his 11th birthday in 1946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and had his first taste of musical success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 few years later when he won a talent show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at Humes High School in Memphis.&lt;/p&gt;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&lt;/article&gt;    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  &lt;a href=""&gt;&amp;laquo; Previous Entries&lt;/a&gt;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</a:t>
            </a:r>
            <a:r>
              <a:rPr lang="en-US" altLang="ko-KR" sz="700" b="1"/>
              <a:t>&lt;/nav&gt;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&lt;/section&gt;</a:t>
            </a:r>
            <a:endParaRPr lang="en-US" altLang="ko-KR" sz="700" b="1"/>
          </a:p>
          <a:p>
            <a:pPr lvl="0">
              <a:defRPr/>
            </a:pPr>
            <a:endParaRPr lang="ko-KR" altLang="en-US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&lt;ul&gt;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&lt;li&gt;&lt;h2&gt;Archives&lt;/h2&gt;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&lt;ul&gt;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    &lt;li&gt;&lt;a href="http://www.elvisthemusic.com/"&gt;Elvis The Music&lt;/a&gt;&lt;/li&gt;</a:t>
            </a:r>
            <a:endParaRPr lang="en-US" altLang="ko-KR" sz="700"/>
          </a:p>
          <a:p>
            <a:pPr lvl="0">
              <a:defRPr/>
            </a:pPr>
            <a:r>
              <a:rPr lang="it-IT" altLang="ko-KR" sz="700"/>
              <a:t>          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http://www.graceland.com/</a:t>
            </a:r>
            <a:r>
              <a:rPr lang="en-US" altLang="ko-KR" sz="700"/>
              <a:t>"</a:t>
            </a:r>
            <a:r>
              <a:rPr lang="it-IT" altLang="ko-KR" sz="700"/>
              <a:t>&gt;Elvis Home Graceland&lt;/a&gt;&lt;/li&gt;</a:t>
            </a:r>
            <a:endParaRPr lang="it-IT" altLang="ko-KR" sz="700"/>
          </a:p>
          <a:p>
            <a:pPr lvl="0">
              <a:defRPr/>
            </a:pPr>
            <a:r>
              <a:rPr lang="it-IT" altLang="ko-KR" sz="700"/>
              <a:t>          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http://www.last.fm/music/Elvis+Presley</a:t>
            </a:r>
            <a:r>
              <a:rPr lang="en-US" altLang="ko-KR" sz="700"/>
              <a:t>"</a:t>
            </a:r>
            <a:r>
              <a:rPr lang="it-IT" altLang="ko-KR" sz="700"/>
              <a:t>&gt;Free Listening, Video&lt;/a&gt;&lt;/li&gt;</a:t>
            </a:r>
            <a:endParaRPr lang="it-IT" altLang="ko-KR" sz="700"/>
          </a:p>
          <a:p>
            <a:pPr lvl="0">
              <a:defRPr/>
            </a:pPr>
            <a:r>
              <a:rPr lang="en-US" altLang="ko-KR" sz="700"/>
              <a:t>        &lt;/ul&gt;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  &lt;/li&gt;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  &lt;/ul&gt;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&lt;/nav&gt;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&lt;footer&gt;</a:t>
            </a:r>
            <a:endParaRPr lang="en-US" altLang="ko-KR" sz="700" b="1"/>
          </a:p>
          <a:p>
            <a:pPr lvl="0">
              <a:defRPr/>
            </a:pPr>
            <a:r>
              <a:rPr lang="en-US" altLang="ko-KR" sz="700"/>
              <a:t>    &lt;p&gt;Copyright 2015 Elvis&lt;/p&gt;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  </a:t>
            </a:r>
            <a:r>
              <a:rPr lang="en-US" altLang="ko-KR" sz="700" b="1"/>
              <a:t>&lt;/footer&gt;</a:t>
            </a:r>
            <a:endParaRPr lang="en-US" altLang="ko-KR" sz="700" b="1"/>
          </a:p>
          <a:p>
            <a:pPr lvl="0">
              <a:defRPr/>
            </a:pPr>
            <a:r>
              <a:rPr lang="ko-KR" altLang="en-US" sz="700"/>
              <a:t>  </a:t>
            </a:r>
            <a:endParaRPr lang="ko-KR" altLang="en-US" sz="700"/>
          </a:p>
          <a:p>
            <a:pPr lvl="0">
              <a:defRPr/>
            </a:pPr>
            <a:r>
              <a:rPr lang="en-US" altLang="ko-KR" sz="700"/>
              <a:t>&lt;/body&gt;</a:t>
            </a:r>
            <a:endParaRPr lang="en-US" altLang="ko-KR" sz="700"/>
          </a:p>
          <a:p>
            <a:pPr lvl="0">
              <a:defRPr/>
            </a:pPr>
            <a:r>
              <a:rPr lang="en-US" altLang="ko-KR" sz="700"/>
              <a:t>&lt;/html&gt;</a:t>
            </a:r>
            <a:endParaRPr lang="ko-KR" altLang="en-US" sz="70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</a:t>
            </a:r>
            <a:r>
              <a:rPr lang="ko-KR" altLang="en-US" sz="1200" dirty="0" smtClean="0"/>
              <a:t>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700"/>
              <a:t>&lt;html&gt;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&lt;head&gt;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&lt;title&gt;Elvis Presley&lt;/title&gt;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&lt;/head&gt;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&lt;body&gt;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 b="1"/>
              <a:t>&lt;div&gt;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id="header"&gt;</a:t>
            </a:r>
            <a:endParaRPr lang="en-US" altLang="ko-KR" sz="700" b="1"/>
          </a:p>
          <a:p>
            <a:pPr lvl="0" defTabSz="180000">
              <a:defRPr/>
            </a:pPr>
            <a:r>
              <a:rPr lang="pt-BR" altLang="ko-KR" sz="700" b="1"/>
              <a:t>		&lt;h1&gt;&lt;a href="https://www.facebook.com/elvis"&gt;Elvis Presley&lt;/a&gt;&lt;/h1&gt;</a:t>
            </a:r>
            <a:endParaRPr lang="pt-BR" altLang="ko-KR" sz="700" b="1"/>
          </a:p>
          <a:p>
            <a:pPr lvl="0" defTabSz="180000">
              <a:defRPr/>
            </a:pPr>
            <a:r>
              <a:rPr lang="en-US" altLang="ko-KR" sz="700" b="1"/>
              <a:t>	&lt;/div&gt;</a:t>
            </a:r>
            <a:endParaRPr lang="en-US" altLang="ko-KR" sz="700" b="1"/>
          </a:p>
          <a:p>
            <a:pPr lvl="0" defTabSz="180000">
              <a:defRPr/>
            </a:pP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id="container"&gt;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</a:t>
            </a:r>
            <a:r>
              <a:rPr lang="en-US" altLang="ko-KR" sz="700" b="1"/>
              <a:t>&lt;div&gt;               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&lt;div id="post-1"&gt;</a:t>
            </a:r>
            <a:endParaRPr lang="en-US" altLang="ko-KR" sz="700" b="1"/>
          </a:p>
          <a:p>
            <a:pPr lvl="0" defTabSz="180000">
              <a:defRPr/>
            </a:pPr>
            <a:r>
              <a:rPr lang="pt-BR" altLang="ko-KR" sz="700"/>
              <a:t>				&lt;h2&gt;&lt;a href="https://ko.wikipedia.org/wiki/</a:t>
            </a:r>
            <a:r>
              <a:rPr lang="ko-KR" altLang="pt-BR" sz="700"/>
              <a:t>엘비스</a:t>
            </a:r>
            <a:r>
              <a:rPr lang="pt-BR" altLang="ko-KR" sz="700"/>
              <a:t>_</a:t>
            </a:r>
            <a:r>
              <a:rPr lang="ko-KR" altLang="pt-BR" sz="700"/>
              <a:t>프레슬리</a:t>
            </a:r>
            <a:r>
              <a:rPr lang="pt-BR" altLang="ko-KR" sz="700"/>
              <a:t>"&gt;</a:t>
            </a:r>
            <a:endParaRPr lang="pt-BR" altLang="ko-KR" sz="700"/>
          </a:p>
          <a:p>
            <a:pPr lvl="0" defTabSz="180000">
              <a:defRPr/>
            </a:pPr>
            <a:r>
              <a:rPr lang="en-US" altLang="ko-KR" sz="700"/>
              <a:t>						Who is Elvis?&lt;/a&gt;&lt;/h2&gt;</a:t>
            </a:r>
            <a:endParaRPr lang="en-US" altLang="ko-KR" sz="700"/>
          </a:p>
          <a:p>
            <a:pPr lvl="0" defTabSz="180000">
              <a:defRPr/>
            </a:pPr>
            <a:r>
              <a:rPr lang="ko-KR" altLang="en-US" sz="700"/>
              <a:t>    </a:t>
            </a: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	&lt;div class="entry"&gt;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&lt;p&gt;</a:t>
            </a:r>
            <a:r>
              <a:rPr lang="ko-KR" altLang="en-US" sz="700"/>
              <a:t>엘비스 프레슬리는 </a:t>
            </a:r>
            <a:r>
              <a:rPr lang="en-US" altLang="ko-KR" sz="700"/>
              <a:t>20</a:t>
            </a:r>
            <a:r>
              <a:rPr lang="ko-KR" altLang="en-US" sz="700"/>
              <a:t>세기 가장 잘 알려진 미국 가수 중 한</a:t>
            </a: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		</a:t>
            </a:r>
            <a:r>
              <a:rPr lang="ko-KR" altLang="en-US" sz="700"/>
              <a:t>명이었다</a:t>
            </a:r>
            <a:r>
              <a:rPr lang="en-US" altLang="ko-KR" sz="700"/>
              <a:t>. </a:t>
            </a:r>
            <a:r>
              <a:rPr lang="ko-KR" altLang="en-US" sz="700"/>
              <a:t>하나의 문화 아이콘으로</a:t>
            </a:r>
            <a:r>
              <a:rPr lang="en-US" altLang="ko-KR" sz="700"/>
              <a:t>, </a:t>
            </a:r>
            <a:r>
              <a:rPr lang="ko-KR" altLang="en-US" sz="700"/>
              <a:t>엘비스의 음악들은</a:t>
            </a: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		</a:t>
            </a:r>
            <a:r>
              <a:rPr lang="ko-KR" altLang="en-US" sz="700"/>
              <a:t>세계적으로 선풍적인 인기를 끌었으며 </a:t>
            </a:r>
            <a:r>
              <a:rPr lang="en-US" altLang="ko-KR" sz="700"/>
              <a:t>"</a:t>
            </a:r>
            <a:r>
              <a:rPr lang="ko-KR" altLang="en-US" sz="700"/>
              <a:t>로큰롤의 제왕</a:t>
            </a:r>
            <a:r>
              <a:rPr lang="en-US" altLang="ko-KR" sz="700"/>
              <a:t>"</a:t>
            </a:r>
            <a:r>
              <a:rPr lang="ko-KR" altLang="en-US" sz="700"/>
              <a:t>으로</a:t>
            </a: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		</a:t>
            </a:r>
            <a:r>
              <a:rPr lang="ko-KR" altLang="en-US" sz="700"/>
              <a:t>불리곤한다</a:t>
            </a:r>
            <a:r>
              <a:rPr lang="en-US" altLang="ko-KR" sz="700"/>
              <a:t>. </a:t>
            </a:r>
            <a:r>
              <a:rPr lang="ko-KR" altLang="en-US" sz="700"/>
              <a:t>그는 미시시피 주의 투펄로에서 태어났다</a:t>
            </a:r>
            <a:r>
              <a:rPr lang="en-US" altLang="ko-KR" sz="700"/>
              <a:t>.&lt;/p&gt;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&lt;/div&gt;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&lt;div id="post-2"&gt;</a:t>
            </a:r>
            <a:endParaRPr lang="en-US" altLang="ko-KR" sz="700" b="1"/>
          </a:p>
          <a:p>
            <a:pPr lvl="0" defTabSz="180000">
              <a:defRPr/>
            </a:pPr>
            <a:r>
              <a:rPr lang="pt-BR" altLang="ko-KR" sz="700"/>
              <a:t>				&lt;h2&gt;&lt;a href="http://www.biography.com/people/elvis-presley-9446466"&gt;</a:t>
            </a:r>
            <a:endParaRPr lang="pt-BR" altLang="ko-KR" sz="700"/>
          </a:p>
          <a:p>
            <a:pPr lvl="0" defTabSz="180000">
              <a:defRPr/>
            </a:pPr>
            <a:r>
              <a:rPr lang="en-US" altLang="ko-KR" sz="700"/>
              <a:t>						His music and life&lt;/a&gt;&lt;/h2&gt;</a:t>
            </a:r>
            <a:endParaRPr lang="en-US" altLang="ko-KR" sz="700"/>
          </a:p>
          <a:p>
            <a:pPr lvl="0" defTabSz="180000">
              <a:defRPr/>
            </a:pPr>
            <a:r>
              <a:rPr lang="ko-KR" altLang="en-US" sz="700"/>
              <a:t>        </a:t>
            </a: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			&lt;div class="entry"&gt;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&lt;p&gt;Presley received his first guitar as a gift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from his mother on his 11th birthday in 1946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and had his first taste of musical success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a few years later when he won a talent show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at Humes High School in Memphis. &lt;/p&gt;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&lt;/div&gt;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 b="1"/>
              <a:t>		&lt;div&gt;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	&lt;a href=""&gt;&amp;laquo; Previous Entries&lt;/a&gt;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    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id="navigation"&gt;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&lt;ul&gt;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&lt;li&gt;&lt;h2&gt;Archives&lt;/h2&gt;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&lt;ul&gt;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		&lt;li&gt;&lt;a href="http://www.elvisthemusic.com/"&gt;Elvis The Music&lt;/a&gt;&lt;/li&gt;</a:t>
            </a:r>
            <a:endParaRPr lang="en-US" altLang="ko-KR" sz="700"/>
          </a:p>
          <a:p>
            <a:pPr lvl="0" defTabSz="180000">
              <a:defRPr/>
            </a:pPr>
            <a:r>
              <a:rPr lang="it-IT" altLang="ko-KR" sz="700"/>
              <a:t>					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http://www.graceland.com/</a:t>
            </a:r>
            <a:r>
              <a:rPr lang="en-US" altLang="ko-KR" sz="700">
                <a:solidFill>
                  <a:prstClr val="black"/>
                </a:solidFill>
              </a:rPr>
              <a:t>"</a:t>
            </a:r>
            <a:r>
              <a:rPr lang="it-IT" altLang="ko-KR" sz="700"/>
              <a:t>&gt;Elvis Home Graceland&lt;/a&gt;&lt;/li&gt;</a:t>
            </a:r>
            <a:endParaRPr lang="it-IT" altLang="ko-KR" sz="700"/>
          </a:p>
          <a:p>
            <a:pPr lvl="0" defTabSz="180000">
              <a:defRPr/>
            </a:pPr>
            <a:r>
              <a:rPr lang="it-IT" altLang="ko-KR" sz="700"/>
              <a:t>					&lt;li&gt;&lt;a href=</a:t>
            </a:r>
            <a:r>
              <a:rPr lang="en-US" altLang="ko-KR" sz="700"/>
              <a:t>"</a:t>
            </a:r>
            <a:r>
              <a:rPr lang="it-IT" altLang="ko-KR" sz="700"/>
              <a:t>http://www.last.fm/music/Elvis+Presley</a:t>
            </a:r>
            <a:r>
              <a:rPr lang="en-US" altLang="ko-KR" sz="700"/>
              <a:t>"</a:t>
            </a:r>
            <a:r>
              <a:rPr lang="it-IT" altLang="ko-KR" sz="700"/>
              <a:t>&gt;Free Listening, Video&lt;/a&gt;&lt;/li&gt;</a:t>
            </a:r>
            <a:endParaRPr lang="it-IT" altLang="ko-KR" sz="700"/>
          </a:p>
          <a:p>
            <a:pPr lvl="0" defTabSz="180000">
              <a:defRPr/>
            </a:pPr>
            <a:r>
              <a:rPr lang="en-US" altLang="ko-KR" sz="700"/>
              <a:t>				&lt;/ul&gt;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	&lt;/li&gt;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	&lt;/ul&gt;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endParaRPr lang="ko-KR" altLang="en-US" sz="700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&lt;div id="footer"&gt;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/>
              <a:t>		&lt;p&gt;Copyright 2015 Elvis&lt;/p&gt;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	</a:t>
            </a:r>
            <a:r>
              <a:rPr lang="en-US" altLang="ko-KR" sz="700" b="1"/>
              <a:t>&lt;/div&gt;</a:t>
            </a:r>
            <a:endParaRPr lang="en-US" altLang="ko-KR" sz="700" b="1"/>
          </a:p>
          <a:p>
            <a:pPr lvl="0" defTabSz="180000">
              <a:defRPr/>
            </a:pPr>
            <a:r>
              <a:rPr lang="en-US" altLang="ko-KR" sz="700" b="1"/>
              <a:t>&lt;/div&gt;</a:t>
            </a:r>
            <a:r>
              <a:rPr lang="ko-KR" altLang="en-US" sz="700" b="1"/>
              <a:t> </a:t>
            </a:r>
            <a:endParaRPr lang="ko-KR" altLang="en-US" sz="700" b="1"/>
          </a:p>
          <a:p>
            <a:pPr lvl="0" defTabSz="180000">
              <a:defRPr/>
            </a:pPr>
            <a:r>
              <a:rPr lang="en-US" altLang="ko-KR" sz="700"/>
              <a:t>&lt;/body&gt;</a:t>
            </a:r>
            <a:endParaRPr lang="en-US" altLang="ko-KR" sz="700"/>
          </a:p>
          <a:p>
            <a:pPr lvl="0" defTabSz="180000">
              <a:defRPr/>
            </a:pPr>
            <a:r>
              <a:rPr lang="en-US" altLang="ko-KR" sz="700"/>
              <a:t>&lt;/html&gt;</a:t>
            </a:r>
            <a:endParaRPr lang="ko-KR" altLang="en-US" sz="70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2257</ep:Words>
  <ep:PresentationFormat>화면 슬라이드 쇼(4:3)</ep:PresentationFormat>
  <ep:Paragraphs>1028</ep:Paragraphs>
  <ep:Slides>50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ep:HeadingPairs>
  <ep:TitlesOfParts>
    <vt:vector size="51" baseType="lpstr">
      <vt:lpstr>가을</vt:lpstr>
      <vt:lpstr>슬라이드 1</vt:lpstr>
      <vt:lpstr>강의 목표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슬라이드 9</vt:lpstr>
      <vt:lpstr>시맨틱 태그 사례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슬라이드 20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슬라이드 42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a</cp:lastModifiedBy>
  <dcterms:modified xsi:type="dcterms:W3CDTF">2024-01-11T08:18:17.821</dcterms:modified>
  <cp:revision>479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